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6" r:id="rId7"/>
    <p:sldId id="262" r:id="rId8"/>
    <p:sldId id="263" r:id="rId9"/>
    <p:sldId id="264" r:id="rId10"/>
    <p:sldId id="267" r:id="rId11"/>
    <p:sldId id="265" r:id="rId1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4A6B4C3D-B7ED-48A6-9D4D-B8014521ED9E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E9A6AA5-8CDE-4F8B-990D-0C394E927A6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034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1079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014D3-7920-29C7-8173-3C2C9817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81892-986A-F999-EFC1-0C7F9BFFB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963BD-2A67-D869-911C-21E7C9693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69F7C-5FC9-3C1D-C91E-D6A674438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930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90CCC-3D69-21FA-6203-64A063566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ACF9D0-2CF8-CFBB-C7E2-4D926569D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817B7-8ED6-717D-CD62-02A3FF907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3B766-7B34-11E7-55DB-B9B66AD58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465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9394-C389-EECB-7AC1-BBB63B450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D449B-4128-44C5-C7FE-8CC1FD034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A09FE-077D-AF4F-0BC4-0CBC75010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5F9A5-986A-19F2-CF68-4941A74C58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623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A6ED-66AE-3CEA-2994-FFA16865D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A0838-856A-2FA4-AC37-71A5B0F53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FE538-646D-2E98-B25E-0ED3AF14F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FD89-C163-42E4-DDAE-1BA413A5C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63061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7D53E-6D60-266C-6BD6-FAEFF227B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18A77-1615-3F34-2770-49552C52A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40773-8464-777F-77C6-4579AE303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1CA6F-6E7F-0326-863D-8FACEF1BD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366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AA66D-8CD5-4F55-D249-C432F4DD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4E6730-3935-0D9F-0A27-B3E05AAAB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83AF1-CF19-3225-1D61-2827A5254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0F9C0-E009-E7DD-990B-19CDDC016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646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15188-094A-52F9-F0FF-844A2341A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19E47-85FF-FFF1-441D-402B7CEBF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113C-9F63-6811-9C93-BC9B8E014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492E2-D175-ADAB-0EA9-1D02C2F11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A6AA5-8CDE-4F8B-990D-0C394E927A6F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912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3F19-6AED-2449-DAAD-75E074F0D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DCE771-6D37-2F2B-8050-B23414581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F7FB7-2257-D799-3CC0-D8A50FAC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88DF6-A18B-7DEC-3382-373A7E78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F6D2B-6964-2987-6653-4F4ECB66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342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A47C-A345-57D1-B3C8-163A1424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4C4D4-48C7-8709-8969-1CF64FE82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633C7-D7E8-075D-7520-E5D187F4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80F77-2A6A-9CED-091C-B24092495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FF73-1A17-A538-70CD-47A27111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628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E8E364-0F75-0674-965D-8271CF084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5E08D-1FAC-89C3-F995-7E00895FD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61607-129C-43E9-576A-38F71A99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C1DAC-A5E9-383A-2053-4559825F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E5149-6070-A52F-F253-F6F825F5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225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81061-A483-E06F-A43C-F72BCF16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A2C10-7AD7-7C65-FCA3-0BB4F67EE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4A1EF-8CF1-9363-A6B5-CB33B5E5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BA422-EBCE-A78F-40F8-9E2EB4C4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AC86-65EF-C961-3ECA-0CB5FB2E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25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4011-2B07-B267-8367-3A8FBBFB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05A8C-D726-7879-EA21-C45ECF674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D3A7F-77E4-F996-E489-82EC1DED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CA6B9-339F-A898-390F-6B34E842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E121-8E62-9DA9-1C87-0D5F661A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476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35CF-6B3A-D55B-57EB-1E300CE4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D3997-329F-2ACE-785F-D7AEB0EEF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C9681-5D06-5161-75F3-1A021F4C2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81677-EA22-1740-3235-18252E98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C6486-B4EF-548F-98A9-6FEB6818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C8AE7-565C-5E32-DDDF-219DE406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749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2812B-AC41-BF9E-C3C6-6BA778F2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9F3BE-007C-4C27-696B-4DE5E51F0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18B68-D0EA-4C75-C3E9-955D4043A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29EEA-821E-47DD-26B3-7F59D6C90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52EEA-552B-A9A5-A97B-7C2C252C70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B0A40-11EB-77D7-0E8F-AD21CB40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3B21C-CF2C-9766-C963-BBABB4EE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DE7C3-C77C-AE9D-5CAD-B56DABC3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017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D86C-11EF-19C0-91B3-1CF08BAE1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AA0AE-E13A-E65F-26F6-8F7234DA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28B18-899C-80AD-027B-6A2B281B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E8C6-74ED-49EE-2448-29E87467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220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8E081-41EE-6F4D-C3BA-5A847467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BC0D1-4AC0-10F3-79F0-027DB77A6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2303A-25F0-41CF-9586-5D735B91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889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1171-7C71-6500-6410-FD359240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5CD27-ACA4-4CF3-D452-8336FECFE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9CA42-2BFD-DC77-B8DE-67F72DFC7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0025E-F89F-04DC-FF9A-5712B05D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444DF-6411-AEAF-9722-A24B4E70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3454A-9FDE-829A-4A70-FAFC0920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857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07BB-D653-EE00-1F7D-7B67F07C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479B8-7ADE-7335-F75B-96A70E59A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1DDFE-BF50-6439-95DD-DF07B328B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A66C-6365-A85F-5FDC-5C2C06E6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85BDC-60C9-18B3-0CF1-D2900E20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EB19E-5E6C-AD13-3946-5569E220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927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B892D-056F-9E97-6C2F-BE777F68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B6CCF-C4DC-6CD8-B67A-307FCA2D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37A09-0892-00AB-5111-DC681A4E5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156C5-6A58-409D-8936-0737807BAF07}" type="datetimeFigureOut">
              <a:rPr lang="fa-IR" smtClean="0"/>
              <a:t>15/12/1446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1A5DC-DDA6-ED80-5BB8-224216ACC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CE17-BB6D-2197-EFD9-B7DBB9EB9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D5424-784E-49E9-ADC8-1B4D7F3D02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564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2DD11-FB5E-73F6-EAB6-833EBF328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6180"/>
            <a:ext cx="9144000" cy="1037351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Who was Reza khan?</a:t>
            </a:r>
            <a:endParaRPr lang="fa-IR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05FB8-EDE1-0069-9A66-36D4BF735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47" y="2194248"/>
            <a:ext cx="3141306" cy="3926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712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03D6E-2B56-0C84-E4CC-FECC5D6D5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09D373-F6DE-C389-50DB-553B7FA6CED6}"/>
              </a:ext>
            </a:extLst>
          </p:cNvPr>
          <p:cNvSpPr txBox="1">
            <a:spLocks/>
          </p:cNvSpPr>
          <p:nvPr/>
        </p:nvSpPr>
        <p:spPr>
          <a:xfrm>
            <a:off x="457201" y="529774"/>
            <a:ext cx="11084766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Churchill, Roosevelt and Stalin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60CB3-003B-4271-0564-7E251473A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98" y="1977422"/>
            <a:ext cx="5666404" cy="4350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710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126EF-93D1-5920-00A1-336AC141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6854CF-51B4-6418-F528-24162C8A9A9C}"/>
              </a:ext>
            </a:extLst>
          </p:cNvPr>
          <p:cNvSpPr txBox="1">
            <a:spLocks/>
          </p:cNvSpPr>
          <p:nvPr/>
        </p:nvSpPr>
        <p:spPr>
          <a:xfrm>
            <a:off x="457201" y="529774"/>
            <a:ext cx="11084766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3 Advice from Atatürk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A9E95-F0D5-06B6-A788-22B470730534}"/>
              </a:ext>
            </a:extLst>
          </p:cNvPr>
          <p:cNvSpPr txBox="1">
            <a:spLocks/>
          </p:cNvSpPr>
          <p:nvPr/>
        </p:nvSpPr>
        <p:spPr>
          <a:xfrm>
            <a:off x="1782147" y="2354326"/>
            <a:ext cx="9069355" cy="1793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Reza Shah made big changes in Iran</a:t>
            </a:r>
          </a:p>
          <a:p>
            <a:pPr algn="l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He helped Iran move into the modern world</a:t>
            </a:r>
          </a:p>
          <a:p>
            <a:pPr algn="l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But his way was very strict</a:t>
            </a:r>
          </a:p>
          <a:p>
            <a:pPr algn="l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His story is important for understanding modern Iran</a:t>
            </a:r>
          </a:p>
          <a:p>
            <a:pPr algn="l"/>
            <a:endParaRPr lang="en-U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  <a:p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D: 1944</a:t>
            </a:r>
            <a:endParaRPr lang="fa-IR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84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2A8BF-1FCD-280E-B4B3-2AAB61D4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F09A3AA-5310-4E53-62A9-2431AE606F9D}"/>
              </a:ext>
            </a:extLst>
          </p:cNvPr>
          <p:cNvSpPr txBox="1">
            <a:spLocks/>
          </p:cNvSpPr>
          <p:nvPr/>
        </p:nvSpPr>
        <p:spPr>
          <a:xfrm>
            <a:off x="68424" y="2583447"/>
            <a:ext cx="4027714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✅B: </a:t>
            </a:r>
            <a:r>
              <a:rPr lang="en-US" b="1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1878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A2CE2D-946F-D35A-6069-080150BD5F20}"/>
              </a:ext>
            </a:extLst>
          </p:cNvPr>
          <p:cNvSpPr txBox="1">
            <a:spLocks/>
          </p:cNvSpPr>
          <p:nvPr/>
        </p:nvSpPr>
        <p:spPr>
          <a:xfrm>
            <a:off x="68424" y="3790206"/>
            <a:ext cx="6630955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✅K: 1925 to 1941</a:t>
            </a:r>
            <a:endParaRPr lang="fa-IR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DE159-E482-F18C-25A6-3A46B93DC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38" y="387550"/>
            <a:ext cx="4550694" cy="608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514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87780-82C7-EC59-927F-B53498ABB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700D24B-56CA-EEEC-2F17-1C3B1A238340}"/>
              </a:ext>
            </a:extLst>
          </p:cNvPr>
          <p:cNvSpPr txBox="1">
            <a:spLocks/>
          </p:cNvSpPr>
          <p:nvPr/>
        </p:nvSpPr>
        <p:spPr>
          <a:xfrm>
            <a:off x="3730689" y="537238"/>
            <a:ext cx="4730621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✅Railways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79E2B-EC19-CF54-C1F8-3EC560145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48" y="1712165"/>
            <a:ext cx="6882102" cy="4588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30BE5F-6B30-6B87-0AA7-7B057B565FF5}"/>
              </a:ext>
            </a:extLst>
          </p:cNvPr>
          <p:cNvSpPr txBox="1">
            <a:spLocks/>
          </p:cNvSpPr>
          <p:nvPr/>
        </p:nvSpPr>
        <p:spPr>
          <a:xfrm>
            <a:off x="4412795" y="6226865"/>
            <a:ext cx="3366407" cy="603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ilroy-Heavy" panose="00000A00000000000000" pitchFamily="2" charset="0"/>
              </a:rPr>
              <a:t>Versk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ilroy-Heavy" panose="00000A00000000000000" pitchFamily="2" charset="0"/>
              </a:rPr>
              <a:t> Bridge</a:t>
            </a:r>
            <a:endParaRPr lang="fa-IR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ilroy-Heavy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7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EE0D8B-2D9A-A248-00B5-1FF0313CA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DA6CD8E-57B4-7CF4-C109-3796BA5866D9}"/>
              </a:ext>
            </a:extLst>
          </p:cNvPr>
          <p:cNvSpPr txBox="1">
            <a:spLocks/>
          </p:cNvSpPr>
          <p:nvPr/>
        </p:nvSpPr>
        <p:spPr>
          <a:xfrm>
            <a:off x="1498533" y="529774"/>
            <a:ext cx="9194929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✅Modern university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FAB4FB-414A-BC81-1BA3-DC5F83C3532F}"/>
              </a:ext>
            </a:extLst>
          </p:cNvPr>
          <p:cNvSpPr txBox="1">
            <a:spLocks/>
          </p:cNvSpPr>
          <p:nvPr/>
        </p:nvSpPr>
        <p:spPr>
          <a:xfrm>
            <a:off x="4412793" y="6135736"/>
            <a:ext cx="3366407" cy="603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ilroy-Heavy" panose="00000A00000000000000" pitchFamily="2" charset="0"/>
              </a:rPr>
              <a:t>University of Tehran</a:t>
            </a:r>
            <a:endParaRPr lang="fa-IR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ilroy-Heavy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7595F-2B1B-0C78-174D-E98F53C4A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36" y="1759576"/>
            <a:ext cx="7604522" cy="4310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84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CC0EE-DEB5-2724-3ED0-FA6C1C555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F270AE2-2FC5-338F-B4BC-AC1713773427}"/>
              </a:ext>
            </a:extLst>
          </p:cNvPr>
          <p:cNvSpPr txBox="1">
            <a:spLocks/>
          </p:cNvSpPr>
          <p:nvPr/>
        </p:nvSpPr>
        <p:spPr>
          <a:xfrm>
            <a:off x="1498533" y="529774"/>
            <a:ext cx="9194929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✅Army strong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05A7F-DFE4-9E5F-221B-F2603ABA3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5" y="1722638"/>
            <a:ext cx="9442650" cy="4753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88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56E85-2386-85C4-84DE-711066F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5EBC10-FEE9-B7DA-AC55-3F0FA0315834}"/>
              </a:ext>
            </a:extLst>
          </p:cNvPr>
          <p:cNvSpPr txBox="1">
            <a:spLocks/>
          </p:cNvSpPr>
          <p:nvPr/>
        </p:nvSpPr>
        <p:spPr>
          <a:xfrm>
            <a:off x="1498533" y="529774"/>
            <a:ext cx="9194929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✅Women rights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62C55-5D27-150B-B34F-8814AF0DF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94" y="2031078"/>
            <a:ext cx="6430606" cy="4054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0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F8DB6D-66C6-9D69-9D10-60959CF9E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D29368-4265-05D8-5E54-2F987C8F91E1}"/>
              </a:ext>
            </a:extLst>
          </p:cNvPr>
          <p:cNvSpPr txBox="1">
            <a:spLocks/>
          </p:cNvSpPr>
          <p:nvPr/>
        </p:nvSpPr>
        <p:spPr>
          <a:xfrm>
            <a:off x="457201" y="529774"/>
            <a:ext cx="11084766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Reza Shah and Mustafa Kemal Atatürk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0D178-002A-D2E5-5D20-1D90DABE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48" y="1746436"/>
            <a:ext cx="6770904" cy="4812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8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033BE-14BE-3096-4EE4-8BD7FC7F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5B4F81-359D-7C5F-837A-8DEB34D03A5F}"/>
              </a:ext>
            </a:extLst>
          </p:cNvPr>
          <p:cNvSpPr txBox="1">
            <a:spLocks/>
          </p:cNvSpPr>
          <p:nvPr/>
        </p:nvSpPr>
        <p:spPr>
          <a:xfrm>
            <a:off x="457201" y="529774"/>
            <a:ext cx="11084766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Turkey 1934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pic>
        <p:nvPicPr>
          <p:cNvPr id="2" name="فیلم رنگی از سفر رضاشاه به ترکیه و استقبال آتاتورک از وی">
            <a:hlinkClick r:id="" action="ppaction://media"/>
            <a:extLst>
              <a:ext uri="{FF2B5EF4-FFF2-40B4-BE49-F238E27FC236}">
                <a16:creationId xmlns:a16="http://schemas.microsoft.com/office/drawing/2014/main" id="{2CFBD460-25F5-F259-B120-ACA3FB3D8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5697" y="1828800"/>
            <a:ext cx="7580605" cy="42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BCC26-0B82-019B-4D1B-BE1634EFA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3778A9-F679-6134-EED8-22BE06398C8F}"/>
              </a:ext>
            </a:extLst>
          </p:cNvPr>
          <p:cNvSpPr txBox="1">
            <a:spLocks/>
          </p:cNvSpPr>
          <p:nvPr/>
        </p:nvSpPr>
        <p:spPr>
          <a:xfrm>
            <a:off x="457201" y="529774"/>
            <a:ext cx="11084766" cy="103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3 Advice from Atatürk</a:t>
            </a:r>
            <a:endParaRPr lang="fa-IR" b="1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92183-E32A-EABF-623C-8E7744D487C5}"/>
              </a:ext>
            </a:extLst>
          </p:cNvPr>
          <p:cNvSpPr txBox="1">
            <a:spLocks/>
          </p:cNvSpPr>
          <p:nvPr/>
        </p:nvSpPr>
        <p:spPr>
          <a:xfrm>
            <a:off x="2006081" y="2063718"/>
            <a:ext cx="9535886" cy="2948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Eliminating Islam</a:t>
            </a:r>
          </a:p>
          <a:p>
            <a:pPr algn="l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Removing the Hijab</a:t>
            </a:r>
          </a:p>
          <a:p>
            <a:pPr algn="l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000000"/>
                </a:highlight>
                <a:latin typeface="Gilroy-Heavy" panose="00000A00000000000000" pitchFamily="2" charset="0"/>
              </a:rPr>
              <a:t>✅ Making Iran Modern</a:t>
            </a:r>
            <a:endParaRPr lang="fa-IR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000000"/>
              </a:highlight>
              <a:latin typeface="Gilroy-Heavy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9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108</Words>
  <Application>Microsoft Office PowerPoint</Application>
  <PresentationFormat>Widescreen</PresentationFormat>
  <Paragraphs>31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Gilroy-Heavy</vt:lpstr>
      <vt:lpstr>Office Theme</vt:lpstr>
      <vt:lpstr>Who was Reza khan?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POURGHOLI</dc:creator>
  <cp:lastModifiedBy>ALI POURGHOLI</cp:lastModifiedBy>
  <cp:revision>7</cp:revision>
  <dcterms:created xsi:type="dcterms:W3CDTF">2025-06-10T20:43:10Z</dcterms:created>
  <dcterms:modified xsi:type="dcterms:W3CDTF">2025-06-10T22:16:30Z</dcterms:modified>
</cp:coreProperties>
</file>